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65" r:id="rId6"/>
    <p:sldId id="259" r:id="rId7"/>
    <p:sldId id="260" r:id="rId8"/>
    <p:sldId id="266" r:id="rId9"/>
    <p:sldId id="267" r:id="rId10"/>
    <p:sldId id="261" r:id="rId11"/>
    <p:sldId id="281" r:id="rId12"/>
    <p:sldId id="268" r:id="rId13"/>
    <p:sldId id="282" r:id="rId14"/>
    <p:sldId id="278" r:id="rId15"/>
    <p:sldId id="269" r:id="rId16"/>
    <p:sldId id="270" r:id="rId17"/>
    <p:sldId id="272" r:id="rId18"/>
    <p:sldId id="273" r:id="rId19"/>
    <p:sldId id="274" r:id="rId20"/>
    <p:sldId id="275" r:id="rId21"/>
    <p:sldId id="279" r:id="rId22"/>
    <p:sldId id="277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6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2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77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0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03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3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7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4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4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3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8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4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1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6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6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3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CBB64-E75E-4CAB-B63E-AB5B11F1DDD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63B57C-98E5-4038-A14B-6201EA10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Skin, nails, hair examination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Look at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Nails at hand and feet</a:t>
            </a:r>
          </a:p>
          <a:p>
            <a:r>
              <a:rPr lang="en-US" sz="3200" dirty="0" smtClean="0"/>
              <a:t>Scalp, especially hair growth line</a:t>
            </a:r>
          </a:p>
          <a:p>
            <a:r>
              <a:rPr lang="en-US" sz="3200" dirty="0" smtClean="0"/>
              <a:t>Mucus membrane: eyes (conjunctiva)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lips and mouth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throat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368929"/>
            <a:ext cx="8911687" cy="1280890"/>
          </a:xfrm>
        </p:spPr>
        <p:txBody>
          <a:bodyPr/>
          <a:lstStyle/>
          <a:p>
            <a:r>
              <a:rPr lang="en-US" dirty="0"/>
              <a:t>Nails</a:t>
            </a:r>
            <a:endParaRPr lang="ru-RU" dirty="0"/>
          </a:p>
        </p:txBody>
      </p:sp>
      <p:pic>
        <p:nvPicPr>
          <p:cNvPr id="10244" name="Picture 4" descr="Картинки по запросу nail signs of systemic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02" y="924176"/>
            <a:ext cx="7593065" cy="57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Nails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391" y="204833"/>
            <a:ext cx="8835656" cy="6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nail signs of systemic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04" y="374904"/>
            <a:ext cx="9641608" cy="60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4151" y="1096945"/>
            <a:ext cx="3133725" cy="3714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82" y="131077"/>
            <a:ext cx="4032001" cy="2977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212" y="3947860"/>
            <a:ext cx="4113036" cy="23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709" y="159876"/>
            <a:ext cx="4428326" cy="3316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214" y="340630"/>
            <a:ext cx="6128497" cy="3316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709" y="3657600"/>
            <a:ext cx="3983222" cy="3186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211" y="3763039"/>
            <a:ext cx="4434365" cy="30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367" y="440607"/>
            <a:ext cx="7836196" cy="58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861" y="253139"/>
            <a:ext cx="8803758" cy="64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099" y="0"/>
            <a:ext cx="10582276" cy="67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251" y="2316647"/>
            <a:ext cx="4018470" cy="2674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70" y="4295553"/>
            <a:ext cx="3787254" cy="2520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00" y="399939"/>
            <a:ext cx="3851108" cy="28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skin layers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</a:p>
          <a:p>
            <a:r>
              <a:rPr lang="en-US" dirty="0" smtClean="0"/>
              <a:t>Derma</a:t>
            </a:r>
          </a:p>
          <a:p>
            <a:r>
              <a:rPr lang="en-US" dirty="0" err="1" smtClean="0"/>
              <a:t>Subcutis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759" y="2352232"/>
            <a:ext cx="5653089" cy="4016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01" y="176877"/>
            <a:ext cx="5997936" cy="35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sign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6179" y="1753558"/>
            <a:ext cx="3600371" cy="2605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74" y="1782201"/>
            <a:ext cx="3705229" cy="2629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222" y="1782201"/>
            <a:ext cx="3860478" cy="2495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925" y="4463878"/>
            <a:ext cx="3373850" cy="2245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569" y="4463878"/>
            <a:ext cx="5305306" cy="22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785" y="182719"/>
            <a:ext cx="9779268" cy="65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219995"/>
            <a:ext cx="11468100" cy="65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59" y="517057"/>
            <a:ext cx="9164453" cy="61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508" y="423511"/>
            <a:ext cx="8555973" cy="62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skin cells and special structures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410595"/>
            <a:ext cx="9817768" cy="50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skin functions?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191666"/>
              </p:ext>
            </p:extLst>
          </p:nvPr>
        </p:nvGraphicFramePr>
        <p:xfrm>
          <a:off x="539817" y="1280160"/>
          <a:ext cx="1117412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chemicals, particles,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microbes, ultraviolet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 mechanical injury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 loss of body fluids</a:t>
                      </a:r>
                    </a:p>
                    <a:p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</a:p>
                    <a:p>
                      <a:endParaRPr lang="de-DE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</a:t>
                      </a:r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</a:t>
                      </a:r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grip</a:t>
                      </a:r>
                      <a:endParaRPr lang="de-DE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Homeostasis</a:t>
                      </a:r>
                    </a:p>
                    <a:p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of body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</a:t>
                      </a:r>
                    </a:p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Metabolism</a:t>
                      </a:r>
                      <a:endParaRPr lang="de-DE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</a:t>
                      </a:r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</a:t>
                      </a:r>
                      <a:endParaRPr lang="de-DE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Sensation</a:t>
                      </a:r>
                    </a:p>
                    <a:p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Touch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</a:t>
                      </a:r>
                    </a:p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</a:t>
                      </a:r>
                    </a:p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Immunity</a:t>
                      </a:r>
                      <a:endParaRPr lang="de-DE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Outpost</a:t>
                      </a:r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immune</a:t>
                      </a:r>
                    </a:p>
                    <a:p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</a:t>
                      </a:r>
                      <a:endParaRPr lang="de-DE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Psychology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</a:t>
                      </a:r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attraction</a:t>
                      </a:r>
                      <a:endParaRPr lang="de-DE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</a:t>
                      </a:r>
                      <a:r>
                        <a:rPr lang="de-D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-image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Skin lesions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58409" y="1754372"/>
            <a:ext cx="9346203" cy="41568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Location </a:t>
            </a:r>
          </a:p>
          <a:p>
            <a:r>
              <a:rPr lang="en-US" sz="2400" dirty="0" smtClean="0"/>
              <a:t>Itching</a:t>
            </a:r>
          </a:p>
          <a:p>
            <a:r>
              <a:rPr lang="en-US" sz="2400" dirty="0" smtClean="0"/>
              <a:t>Size</a:t>
            </a:r>
          </a:p>
          <a:p>
            <a:r>
              <a:rPr lang="en-US" sz="2400" dirty="0" smtClean="0"/>
              <a:t>Shape</a:t>
            </a:r>
          </a:p>
          <a:p>
            <a:r>
              <a:rPr lang="en-US" sz="2400" dirty="0" smtClean="0"/>
              <a:t>Color</a:t>
            </a:r>
          </a:p>
          <a:p>
            <a:r>
              <a:rPr lang="en-US" sz="2400" dirty="0" smtClean="0"/>
              <a:t>Border changers</a:t>
            </a:r>
          </a:p>
          <a:p>
            <a:r>
              <a:rPr lang="en-US" sz="2400" dirty="0" smtClean="0"/>
              <a:t>Spatial interrelationships: are lesions confluent or separate?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16187"/>
            <a:ext cx="11449049" cy="64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53" b="6202"/>
          <a:stretch/>
        </p:blipFill>
        <p:spPr>
          <a:xfrm>
            <a:off x="142875" y="0"/>
            <a:ext cx="120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</TotalTime>
  <Words>122</Words>
  <Application>Microsoft Office PowerPoint</Application>
  <PresentationFormat>Широкоэкранный</PresentationFormat>
  <Paragraphs>48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Легкий дым</vt:lpstr>
      <vt:lpstr>Skin, nails, hair examination </vt:lpstr>
      <vt:lpstr>Name the skin layers</vt:lpstr>
      <vt:lpstr>Презентация PowerPoint</vt:lpstr>
      <vt:lpstr>Презентация PowerPoint</vt:lpstr>
      <vt:lpstr>Name the skin cells and special structures</vt:lpstr>
      <vt:lpstr>What is skin functions?</vt:lpstr>
      <vt:lpstr>Skin lesions </vt:lpstr>
      <vt:lpstr>Презентация PowerPoint</vt:lpstr>
      <vt:lpstr>Презентация PowerPoint</vt:lpstr>
      <vt:lpstr>Look at</vt:lpstr>
      <vt:lpstr>Nails</vt:lpstr>
      <vt:lpstr>Nails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Hepatic sign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</dc:title>
  <dc:creator>Gaukhar Kurmanova</dc:creator>
  <cp:lastModifiedBy>Диана Сундетова</cp:lastModifiedBy>
  <cp:revision>22</cp:revision>
  <dcterms:created xsi:type="dcterms:W3CDTF">2020-01-23T10:09:12Z</dcterms:created>
  <dcterms:modified xsi:type="dcterms:W3CDTF">2022-09-19T10:06:40Z</dcterms:modified>
</cp:coreProperties>
</file>